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117_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LAMAR BLVD / 10TH ST
Intersection ID: 5155503
Cardinal Direction: N
Work Order ID: SG-20117 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Yield On Green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117_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LAMAR BLVD / 10TH ST
Intersection ID: 5155503
Cardinal Direction: S
Work Order ID: SG-20117 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Yield On Green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117_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LAMAR BLVD / 10TH ST
Intersection ID: 5155503
Cardinal Direction: E
Work Order ID: SG-20117 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117_W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LAMAR BLVD / 10TH ST
Intersection ID: 5155503
Cardinal Direction: W
Work Order ID: SG-20117 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